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notesMasterIdLst>
    <p:notesMasterId r:id="rId16"/>
  </p:notesMasterIdLst>
  <p:sldIdLst>
    <p:sldId id="272" r:id="rId2"/>
    <p:sldId id="275" r:id="rId3"/>
    <p:sldId id="276" r:id="rId4"/>
    <p:sldId id="261" r:id="rId5"/>
    <p:sldId id="263" r:id="rId6"/>
    <p:sldId id="273" r:id="rId7"/>
    <p:sldId id="277" r:id="rId8"/>
    <p:sldId id="278" r:id="rId9"/>
    <p:sldId id="279" r:id="rId10"/>
    <p:sldId id="280" r:id="rId11"/>
    <p:sldId id="283" r:id="rId12"/>
    <p:sldId id="281" r:id="rId13"/>
    <p:sldId id="284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/>
        </p14:section>
        <p14:section name="Project Overview" id="{087866C3-7028-482C-8D34-6BF5363FBD75}">
          <p14:sldIdLst>
            <p14:sldId id="272"/>
            <p14:sldId id="275"/>
            <p14:sldId id="276"/>
            <p14:sldId id="261"/>
          </p14:sldIdLst>
        </p14:section>
        <p14:section name="Status Update" id="{521DEF98-8796-4632-831A-16252E9A6054}">
          <p14:sldIdLst>
            <p14:sldId id="263"/>
            <p14:sldId id="273"/>
            <p14:sldId id="277"/>
            <p14:sldId id="278"/>
            <p14:sldId id="279"/>
            <p14:sldId id="280"/>
            <p14:sldId id="283"/>
            <p14:sldId id="281"/>
            <p14:sldId id="284"/>
            <p14:sldId id="282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1" d="100"/>
          <a:sy n="61" d="100"/>
        </p:scale>
        <p:origin x="760" y="4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6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5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5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3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34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2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3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96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5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0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5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6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32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2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9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060848"/>
            <a:ext cx="8255260" cy="438714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Growing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Evolving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ICPs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Profession”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By Ann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Bialachowki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D:\Templates\SASkPIC Logo Dec 2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2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396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SURVEILLANCE CHALLENGES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2015 APIC mega survey found</a:t>
            </a:r>
          </a:p>
          <a:p>
            <a:endParaRPr lang="en-US" dirty="0"/>
          </a:p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“HSHN surveillance definitions are complicated and inconsistently applied. “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Regular data reconciliation is critical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D:\Templates\SASkPIC Logo Dec 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41362"/>
            <a:ext cx="2736304" cy="7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866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Challenging Guidelines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During a pandemic?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With a novel pathogen with unknown transmission?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COVID STORY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03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FUTURE OF IPAC AS WE MOVE PAST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COVID- 19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tart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actively intervening, not just about counting the MRSAs you need to know where the longstanding MRSA patients are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at.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30 day bed cleans for long stay patients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ICPs must educate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patients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and staff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Expand our leadership footprint-be able to “brag about yourself”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Continuously review and update surveillance definitions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Suction Toothbrush Story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91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Moving On After COVID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Sell yourself, brag, elevator speech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Quick Story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……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aking an active role not a passive role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We have come along way.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Another quick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Story….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Back in the 80’s- be nurse and be attractive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09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Key points that I took away from her presentation: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When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escalating an issue or “problem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” Never go without bringing 3 solutions good or bad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-my suggestion perhaps one good one if you can?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on the units as much as possible –shoe leather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epi-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100%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able to effectively explain what an ICP is and what an ICP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does. -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Agreed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Step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out of your comfort zone- caution recall the scabies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story-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perhaps no assessing or bathing patients.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Be able to be flexible with current standards and be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able to adapt standards to your unique facilities and units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perhaps not during the initial stages of a pandemic with a novel emerging pathogen).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monitor practices ,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collect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evidence in our sites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and inform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new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guidelines.-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Yes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•	And lastly and arguably most important – be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not only and nurse but be attractive too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lol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8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Templates\SASkPIC Logo Dec 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45495"/>
            <a:ext cx="2857254" cy="11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609600"/>
            <a:ext cx="5697680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OBJECTIVES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551837"/>
            <a:ext cx="60486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Discuss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the evolving role of ICPs as subject matter experts and leaders in the field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Discuss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the future of IPAC as we move past COVID- 19</a:t>
            </a:r>
          </a:p>
        </p:txBody>
      </p:sp>
    </p:spTree>
    <p:extLst>
      <p:ext uri="{BB962C8B-B14F-4D97-AF65-F5344CB8AC3E}">
        <p14:creationId xmlns:p14="http://schemas.microsoft.com/office/powerpoint/2010/main" val="3103188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</a:rPr>
              <a:t>GOLDEN NUGGETS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2636562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Never let anyone say you are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“just an ICP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Golden Nuggets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Never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go to a leader with a problem without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pperplate Gothic Bold" panose="020E0705020206020404" pitchFamily="34" charset="0"/>
              </a:rPr>
              <a:t>3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potential solutions”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Engage at the frontline as much as possible-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“shoe leather epi”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Build strong collaborative relationships with our ID Microbiology colleagues 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D:\Templates\SASkPIC Logo Dec 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57160"/>
            <a:ext cx="2857254" cy="11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49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mplates\SASkPIC Logo Dec 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45495"/>
            <a:ext cx="2232248" cy="11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DEVELOPING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ICPs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AS SUBJECT MATTER EXPERTS??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7544" y="2276872"/>
            <a:ext cx="6696744" cy="1882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WHAT IS AN ICP?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0607" y="2275065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An Infection Control Professional is an individual who has responsibility in their workplace for: development, implementation, evaluation, and education related to policies, procedures and practices that impact the prevention of healthcare-associated infections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(HAI)”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IPAC Canada 2017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                      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 smtClean="0">
                <a:solidFill>
                  <a:schemeClr val="accent2">
                    <a:lumMod val="50000"/>
                  </a:schemeClr>
                </a:solidFill>
              </a:rPr>
              <a:t>ENIGMA</a:t>
            </a:r>
            <a:endParaRPr lang="en-CA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996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An enigma is something that is mysterious, puzzling, or difficult to understand. It could refer to a situation, a person, an event, or a concept that presents a challenge to comprehension or explanation”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 Chat GPT 2024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Anne: “ICPs Fight Pestilence and Disease”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84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IPC ROLE PAST AND PRESENT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700808"/>
            <a:ext cx="6480719" cy="339118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" name="Picture 2" descr="D:\Templates\SASkPIC Logo Dec 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1728192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4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Templates\SASkPIC Logo Dec 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45495"/>
            <a:ext cx="1852783" cy="11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CHALLENGES IPAC FACES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356642"/>
          </a:xfrm>
        </p:spPr>
        <p:txBody>
          <a:bodyPr>
            <a:normAutofit/>
          </a:bodyPr>
          <a:lstStyle/>
          <a:p>
            <a:r>
              <a:rPr lang="en-US" sz="2000" dirty="0"/>
              <a:t>-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depression, burnout and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anxiety……yes, go on! 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27979"/>
            <a:ext cx="6984776" cy="22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2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Templates\SASkPIC Logo Dec 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41363"/>
            <a:ext cx="2232248" cy="8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RECRUITMENT AND RETENTION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Hire slow and monitor through the probation period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Make regular adjustments as quickly as possible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Coach and mentor in the moment 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Scabies STORY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Hold yourself and your team to high expectations that are clearly stated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Refuse to accept excuses- I can’t because….”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Nudge people outside of their comfort zone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Help them feel like they belong –</a:t>
            </a:r>
            <a:endParaRPr lang="en-US" sz="1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CPO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</a:rPr>
              <a:t>STORY……..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5013176"/>
            <a:ext cx="259228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600</Words>
  <Application>Microsoft Office PowerPoint</Application>
  <PresentationFormat>On-screen Show (4:3)</PresentationFormat>
  <Paragraphs>78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Copperplate Gothic Bold</vt:lpstr>
      <vt:lpstr>Trebuchet MS</vt:lpstr>
      <vt:lpstr>Wingdings</vt:lpstr>
      <vt:lpstr>Wingdings 3</vt:lpstr>
      <vt:lpstr>Facet</vt:lpstr>
      <vt:lpstr>Growing And Evolving As ICPs And As A Profession”  By Ann Bialachowki </vt:lpstr>
      <vt:lpstr> OBJECTIVES</vt:lpstr>
      <vt:lpstr>GOLDEN NUGGETS</vt:lpstr>
      <vt:lpstr>DEVELOPING ICPs AS SUBJECT MATTER EXPERTS?? </vt:lpstr>
      <vt:lpstr>WHAT IS AN ICP?</vt:lpstr>
      <vt:lpstr>ENIGMA</vt:lpstr>
      <vt:lpstr>IPC ROLE PAST AND PRESENT</vt:lpstr>
      <vt:lpstr>CHALLENGES IPAC FACES</vt:lpstr>
      <vt:lpstr>RECRUITMENT AND RETENTION</vt:lpstr>
      <vt:lpstr>SURVEILLANCE CHALLENGES</vt:lpstr>
      <vt:lpstr>Challenging Guidelines</vt:lpstr>
      <vt:lpstr>THE FUTURE OF IPAC AS WE MOVE PAST COVID- 19</vt:lpstr>
      <vt:lpstr>Moving On After COVID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2019-09-17T16:31:15Z</dcterms:created>
  <dcterms:modified xsi:type="dcterms:W3CDTF">2024-09-11T00:01:57Z</dcterms:modified>
</cp:coreProperties>
</file>